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3"/>
  </p:notesMasterIdLst>
  <p:sldIdLst>
    <p:sldId id="256" r:id="rId2"/>
    <p:sldId id="260" r:id="rId3"/>
    <p:sldId id="259" r:id="rId4"/>
    <p:sldId id="257" r:id="rId5"/>
    <p:sldId id="265" r:id="rId6"/>
    <p:sldId id="258" r:id="rId7"/>
    <p:sldId id="263" r:id="rId8"/>
    <p:sldId id="264" r:id="rId9"/>
    <p:sldId id="261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E13D2C76-E341-4C88-AC22-3E314927804E}">
          <p14:sldIdLst>
            <p14:sldId id="256"/>
            <p14:sldId id="260"/>
            <p14:sldId id="259"/>
            <p14:sldId id="257"/>
            <p14:sldId id="265"/>
            <p14:sldId id="258"/>
            <p14:sldId id="263"/>
            <p14:sldId id="264"/>
            <p14:sldId id="261"/>
            <p14:sldId id="266"/>
            <p14:sldId id="262"/>
          </p14:sldIdLst>
        </p14:section>
        <p14:section name="Seção sem Título" id="{A6FEF67E-6D1A-48F3-827A-711DB8E04EC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hyperlink" Target="mailto:jr_acn@Hotmail.com" TargetMode="External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0632" y="465107"/>
            <a:ext cx="333404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Typescript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0632" y="1133356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58" y="695939"/>
            <a:ext cx="7253458" cy="544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84857" y="330239"/>
            <a:ext cx="5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Angular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412920" y="1427010"/>
            <a:ext cx="3322967" cy="356510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5" y="396836"/>
            <a:ext cx="4992158" cy="6058999"/>
            <a:chOff x="423335" y="396836"/>
            <a:chExt cx="4992158" cy="6058999"/>
          </a:xfrm>
        </p:grpSpPr>
        <p:sp>
          <p:nvSpPr>
            <p:cNvPr id="24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5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170217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3545327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8" name="Imagem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47" y="458258"/>
            <a:ext cx="2018436" cy="330485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9"/>
            <a:ext cx="5135678" cy="513567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11353"/>
            <a:ext cx="1445482" cy="14454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95061" y="1241267"/>
            <a:ext cx="5428551" cy="889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695061" y="2164303"/>
            <a:ext cx="5614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Fundador da comunidade </a:t>
            </a:r>
            <a:r>
              <a:rPr lang="pt-BR" dirty="0" err="1">
                <a:solidFill>
                  <a:schemeClr val="bg1"/>
                </a:solidFill>
              </a:rPr>
              <a:t>Zplague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1" y="2862254"/>
            <a:ext cx="2258511" cy="398250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77" y="3995836"/>
            <a:ext cx="2643895" cy="298829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/>
          <a:stretch/>
        </p:blipFill>
        <p:spPr>
          <a:xfrm>
            <a:off x="5330077" y="4090953"/>
            <a:ext cx="3048000" cy="2755624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1"/>
          <a:stretch/>
        </p:blipFill>
        <p:spPr>
          <a:xfrm>
            <a:off x="10355520" y="3838568"/>
            <a:ext cx="1873016" cy="2990514"/>
          </a:xfrm>
          <a:prstGeom prst="rect">
            <a:avLst/>
          </a:prstGeom>
        </p:spPr>
      </p:pic>
      <p:sp>
        <p:nvSpPr>
          <p:cNvPr id="36" name="CaixaDeTexto 35"/>
          <p:cNvSpPr txBox="1"/>
          <p:nvPr/>
        </p:nvSpPr>
        <p:spPr>
          <a:xfrm>
            <a:off x="312546" y="5668783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E-mail: </a:t>
            </a:r>
            <a:r>
              <a:rPr lang="pt-BR" dirty="0">
                <a:solidFill>
                  <a:schemeClr val="tx2"/>
                </a:solidFill>
                <a:hlinkClick r:id="rId10"/>
              </a:rPr>
              <a:t>jr_acn@hotmail.com</a:t>
            </a:r>
            <a:endParaRPr lang="pt-BR" dirty="0">
              <a:solidFill>
                <a:schemeClr val="tx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2"/>
                </a:solidFill>
              </a:rPr>
              <a:t>Linkedin</a:t>
            </a:r>
            <a:r>
              <a:rPr lang="pt-BR" dirty="0">
                <a:solidFill>
                  <a:schemeClr val="tx2"/>
                </a:solidFill>
              </a:rPr>
              <a:t>: </a:t>
            </a:r>
            <a:r>
              <a:rPr lang="pt-BR" dirty="0" err="1">
                <a:solidFill>
                  <a:schemeClr val="tx2"/>
                </a:solidFill>
              </a:rPr>
              <a:t>jracn</a:t>
            </a:r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9" r="24974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3682" y="2120899"/>
            <a:ext cx="3867523" cy="407571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1600" dirty="0" err="1">
                <a:solidFill>
                  <a:schemeClr val="bg1"/>
                </a:solidFill>
              </a:rPr>
              <a:t>Ionic</a:t>
            </a:r>
            <a:r>
              <a:rPr lang="pt-BR" sz="1600" dirty="0">
                <a:solidFill>
                  <a:schemeClr val="bg1"/>
                </a:solidFill>
              </a:rPr>
              <a:t> foi criado em 2012, quando usar </a:t>
            </a:r>
            <a:r>
              <a:rPr lang="pt-BR" sz="1400" dirty="0">
                <a:solidFill>
                  <a:schemeClr val="bg1"/>
                </a:solidFill>
              </a:rPr>
              <a:t>tecnologias</a:t>
            </a:r>
            <a:r>
              <a:rPr lang="pt-BR" sz="1600" dirty="0">
                <a:solidFill>
                  <a:schemeClr val="bg1"/>
                </a:solidFill>
              </a:rPr>
              <a:t> para gerar aplicativos nativos ainda era algo totalmente novo. No inicio apenas tentavam construir uma melhor maneira para desenvolver usando as habilidades de desenvolvedores web.</a:t>
            </a:r>
          </a:p>
          <a:p>
            <a:pPr>
              <a:lnSpc>
                <a:spcPct val="80000"/>
              </a:lnSpc>
            </a:pPr>
            <a:r>
              <a:rPr lang="pt-BR" sz="1600" dirty="0" err="1">
                <a:solidFill>
                  <a:schemeClr val="bg1"/>
                </a:solidFill>
              </a:rPr>
              <a:t>Drifty</a:t>
            </a:r>
            <a:r>
              <a:rPr lang="pt-BR" sz="1600" dirty="0">
                <a:solidFill>
                  <a:schemeClr val="bg1"/>
                </a:solidFill>
              </a:rPr>
              <a:t> Co é a empresa responsável pelo </a:t>
            </a:r>
            <a:r>
              <a:rPr lang="pt-BR" sz="1600" dirty="0" err="1">
                <a:solidFill>
                  <a:schemeClr val="bg1"/>
                </a:solidFill>
              </a:rPr>
              <a:t>Ionic</a:t>
            </a:r>
            <a:r>
              <a:rPr lang="pt-BR" sz="1600" dirty="0">
                <a:solidFill>
                  <a:schemeClr val="bg1"/>
                </a:solidFill>
              </a:rPr>
              <a:t>, ela foi fundada por dois amigos, </a:t>
            </a:r>
            <a:r>
              <a:rPr lang="pt-BR" sz="1600" dirty="0">
                <a:solidFill>
                  <a:schemeClr val="accent3"/>
                </a:solidFill>
              </a:rPr>
              <a:t>Ben Sperry </a:t>
            </a:r>
            <a:r>
              <a:rPr lang="pt-BR" sz="1600" dirty="0">
                <a:solidFill>
                  <a:schemeClr val="bg1"/>
                </a:solidFill>
              </a:rPr>
              <a:t>e </a:t>
            </a:r>
            <a:r>
              <a:rPr lang="pt-BR" sz="1600" dirty="0">
                <a:solidFill>
                  <a:schemeClr val="accent3"/>
                </a:solidFill>
              </a:rPr>
              <a:t>Max Lynch</a:t>
            </a:r>
            <a:r>
              <a:rPr lang="pt-BR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                 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A maneira mais fácil para desenvolvedores web construírem suas aplicações multiplataformas. ‘Um código’ para vários sistemas.</a:t>
            </a:r>
          </a:p>
          <a:p>
            <a:pPr lvl="1"/>
            <a:r>
              <a:rPr lang="pt-BR" dirty="0"/>
              <a:t>É uma </a:t>
            </a:r>
            <a:r>
              <a:rPr lang="pt-BR" dirty="0" err="1"/>
              <a:t>stack</a:t>
            </a:r>
            <a:r>
              <a:rPr lang="pt-BR" dirty="0"/>
              <a:t> de desenvolvimento, contendo como base o framework </a:t>
            </a:r>
            <a:r>
              <a:rPr lang="pt-BR" dirty="0" err="1"/>
              <a:t>Javascript</a:t>
            </a:r>
            <a:r>
              <a:rPr lang="pt-BR" dirty="0"/>
              <a:t> Angular (que na versão desse slide é a 4) já consolidado no mercado, sendo recomendado o uso do </a:t>
            </a:r>
            <a:r>
              <a:rPr lang="pt-BR" dirty="0" err="1"/>
              <a:t>superset</a:t>
            </a:r>
            <a:r>
              <a:rPr lang="pt-BR" dirty="0"/>
              <a:t>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A ideia é que simplesmente com seus conhecimentos web você consiga desenvolver para plataformas como Android, iOS, Windows, Desktop etc..</a:t>
            </a:r>
          </a:p>
          <a:p>
            <a:pPr lvl="1"/>
            <a:r>
              <a:rPr lang="pt-BR" dirty="0"/>
              <a:t>É muito confundido com o Apache </a:t>
            </a:r>
            <a:r>
              <a:rPr lang="pt-BR" dirty="0" err="1"/>
              <a:t>Cordova</a:t>
            </a:r>
            <a:r>
              <a:rPr lang="pt-BR" dirty="0"/>
              <a:t>, sendo que esse somente é a tecnologia que utiliza a </a:t>
            </a:r>
            <a:r>
              <a:rPr lang="pt-BR" dirty="0" err="1"/>
              <a:t>webview</a:t>
            </a:r>
            <a:r>
              <a:rPr lang="pt-BR" dirty="0"/>
              <a:t> dos sistemas operacionais funcionando como um ‘navegador’ poderoso.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8" y="973668"/>
            <a:ext cx="2104978" cy="7472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17697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48" y="571500"/>
            <a:ext cx="2545763" cy="254576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28825" y="503152"/>
            <a:ext cx="10048666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Apache </a:t>
            </a:r>
            <a:r>
              <a:rPr lang="pt-BR" dirty="0" err="1">
                <a:solidFill>
                  <a:schemeClr val="tx2"/>
                </a:solidFill>
              </a:rPr>
              <a:t>Cordova</a:t>
            </a:r>
            <a:r>
              <a:rPr lang="pt-BR" dirty="0">
                <a:solidFill>
                  <a:schemeClr val="tx2"/>
                </a:solidFill>
              </a:rPr>
              <a:t>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20375" y="587058"/>
            <a:ext cx="333404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Javascript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6177" y="1411414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r="15671"/>
          <a:stretch/>
        </p:blipFill>
        <p:spPr>
          <a:xfrm>
            <a:off x="6710289" y="267462"/>
            <a:ext cx="5219113" cy="60177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490130" y="637612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0632" y="465107"/>
            <a:ext cx="333404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Javascript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16" y="465107"/>
            <a:ext cx="7008289" cy="568414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30632" y="1133356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68" y="0"/>
            <a:ext cx="1350853" cy="135085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827604" y="675426"/>
            <a:ext cx="333404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Typescript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6177" y="1411414"/>
            <a:ext cx="57154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Typescript</a:t>
            </a:r>
            <a:r>
              <a:rPr lang="pt-BR" sz="2400" dirty="0"/>
              <a:t> é um </a:t>
            </a:r>
            <a:r>
              <a:rPr lang="pt-BR" sz="2400" dirty="0" err="1"/>
              <a:t>superstet</a:t>
            </a:r>
            <a:r>
              <a:rPr lang="pt-BR" sz="2400" dirty="0"/>
              <a:t> de </a:t>
            </a:r>
            <a:r>
              <a:rPr lang="pt-BR" sz="2400" dirty="0" err="1"/>
              <a:t>javascript,não</a:t>
            </a:r>
            <a:r>
              <a:rPr lang="pt-BR" sz="2400" dirty="0"/>
              <a:t>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Com ele você escreve de uma maneira fortemente </a:t>
            </a:r>
            <a:r>
              <a:rPr lang="pt-BR" sz="2400" dirty="0" err="1"/>
              <a:t>tipada</a:t>
            </a:r>
            <a:r>
              <a:rPr lang="pt-BR" sz="24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mantido pela Microsoft.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150" y="218355"/>
            <a:ext cx="4436757" cy="605160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375445" y="6386732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522</TotalTime>
  <Words>396</Words>
  <Application>Microsoft Office PowerPoint</Application>
  <PresentationFormat>Widescreen</PresentationFormat>
  <Paragraphs>66</Paragraphs>
  <Slides>11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Um pouco de história</vt:lpstr>
      <vt:lpstr>O que é                   ?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148</cp:revision>
  <dcterms:created xsi:type="dcterms:W3CDTF">2017-04-15T19:53:52Z</dcterms:created>
  <dcterms:modified xsi:type="dcterms:W3CDTF">2017-04-19T04:03:21Z</dcterms:modified>
</cp:coreProperties>
</file>